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52E5-D670-B664-6CB3-796D274C7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AE06E-FBA7-065C-057C-AEBAABBD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FFF9-C65E-6AA1-94A2-EC2C96A7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4D6EE-1757-39C4-9028-05A6FE6D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F6DC-124F-2391-6603-0D79407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4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A014-86A3-2A35-A358-598F1549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70FD2-1D4E-5501-E972-EC153AC44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0179-18B4-B68A-6F97-DE2BD4CD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1F126-2AC3-929E-3A62-9CE879CD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8307-D1C5-29F6-8BA6-EA49143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4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930D2-E8EC-55C6-1632-29AF2DF6E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D40F7-78F9-F3DD-8B26-63E1E1FF3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B117-DE10-19A7-1CEB-24C87366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4093-A7BD-0619-9A66-482EE613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036B-C938-75CB-ADD9-8C44EB3D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FF8E-1F51-95C0-B6D9-7E495B50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1EA2-AE54-C9E2-2C5E-09FFA009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76708-8814-E959-5B53-F3C15159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ADD92-89CC-70FE-FF96-1AFC2631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F7EB-B9B8-76AD-73EC-68FF58FA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3DD7-0DA8-523D-6690-71BEE9CA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2F2C7-DBBE-B17F-2095-F4D51661E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5A89-C767-B5BD-5105-A0280D40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7255D-5D0E-2BE6-08F7-14DD2F6B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6378C-8AA1-6B1C-4F41-C822A833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9761-D7B9-7B30-49A3-8817956F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C17C-8B65-1325-85AB-A52945ED7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31B8A-64A7-26BA-8FFE-5AE4E6FDE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0E578-51A5-2F9A-E6E5-6159FEEF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F75C7-4E17-4B30-5013-E6D1F374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FDA8D-953B-7DC1-D1C8-7EFB7BD5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2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2D8E-0A84-5E70-0205-981AF184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9FCCC-A10F-3295-D119-259CCFFB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7C0E-2525-FE54-9469-91CFA0F0D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2FFD7-C667-7B6C-B6AF-BC72D5D25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FD960-25D4-822C-0D4F-0B7B60576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7B7AA-B976-CDAA-CBBD-00AAFE70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BEC22-36DA-F842-4597-F4C90B9E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93878-5D85-B22C-3B3B-00D444D0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4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741A-8AE8-162D-5521-6587DE60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89FEEB-C9A2-0472-4097-49BC3272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D1481-F1EE-8540-9793-05820027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FE0A1-8718-9C07-44FA-60450127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4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A884F-D814-C30C-1F5F-2FB9AA79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891AF-089D-9D5B-9FEB-2FD03D6A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60BAA-835B-649A-4F55-99361D36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4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ED30-7B60-0C34-F871-C2640B1A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1F48-0769-5026-EA6A-F643A287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EE34B-7CDB-6B98-58DA-0E24D504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90FED-25E6-199B-B2F7-A3D19871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AF869-D275-5177-AA9B-8120C29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2F979-9D46-11B6-AF33-E33D43A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6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7B5B-FD8C-5379-49AD-56F3FBB6B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DE8F3A-574A-CEDE-E91D-0776C5F9B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6B1DB-7BF2-F0EF-513F-F7EC465F8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51B6-0770-B291-310D-A46C87EB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D1DF3-7521-127A-A74B-76073257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315EF-37AC-738D-1066-71041CD3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6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22591-E9BE-2042-9412-8B74F56B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D473B-8819-CA7A-3CCB-3DBCE5C0F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8044A-81C8-79D0-4279-5DA653D4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8BC8ED-2542-418C-B0A7-D085C0BE86B5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45695-C23D-2168-F148-6E06770BD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5C7E7-5C44-9D3C-E23C-F65BD9F06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130FBC-1D23-4DD8-8A63-C5BF943B0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6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81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02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70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88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90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9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87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2861" y="2412051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5165" y="2412052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8279" y="2412053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6788" y="2412054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3391" y="2412050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469" y="3294530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2027" y="3294526"/>
            <a:ext cx="1226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35906" y="3294521"/>
            <a:ext cx="9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Black" panose="020B0A04020102020204" pitchFamily="34" charset="0"/>
              </a:rPr>
              <a:t>U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119501" y="2321448"/>
            <a:ext cx="4085946" cy="2173402"/>
            <a:chOff x="8119501" y="2321448"/>
            <a:chExt cx="4085946" cy="2173402"/>
          </a:xfrm>
        </p:grpSpPr>
        <p:sp>
          <p:nvSpPr>
            <p:cNvPr id="15" name="Rectangle 14"/>
            <p:cNvSpPr/>
            <p:nvPr/>
          </p:nvSpPr>
          <p:spPr>
            <a:xfrm>
              <a:off x="8145463" y="2321448"/>
              <a:ext cx="4059984" cy="2173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19501" y="2356768"/>
              <a:ext cx="215153" cy="21380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1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33658 0.003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7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29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7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01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09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27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20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OGAD NOUREDDINE</dc:creator>
  <cp:lastModifiedBy>OGAD NOUREDDINE</cp:lastModifiedBy>
  <cp:revision>1</cp:revision>
  <dcterms:created xsi:type="dcterms:W3CDTF">2026-01-06T19:37:11Z</dcterms:created>
  <dcterms:modified xsi:type="dcterms:W3CDTF">2026-01-06T19:41:30Z</dcterms:modified>
</cp:coreProperties>
</file>